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6" r:id="rId4"/>
    <p:sldId id="263" r:id="rId5"/>
    <p:sldId id="259" r:id="rId6"/>
    <p:sldId id="258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E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Изготовление дымковской игрушки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Презентацию выполнила: </a:t>
            </a:r>
            <a:r>
              <a:rPr lang="ru-RU" sz="2000" dirty="0" err="1" smtClean="0">
                <a:solidFill>
                  <a:srgbClr val="00B050"/>
                </a:solidFill>
              </a:rPr>
              <a:t>Дюрягина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smtClean="0">
                <a:solidFill>
                  <a:srgbClr val="00B050"/>
                </a:solidFill>
              </a:rPr>
              <a:t>Л.А.</a:t>
            </a:r>
            <a:endParaRPr lang="ru-RU" sz="2000" dirty="0" smtClean="0">
              <a:solidFill>
                <a:srgbClr val="00B050"/>
              </a:solidFill>
            </a:endParaRPr>
          </a:p>
        </p:txBody>
      </p:sp>
      <p:pic>
        <p:nvPicPr>
          <p:cNvPr id="11266" name="Picture 2" descr="http://im2-tub-ru.yandex.net/i?id=734020957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800200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-fashiony.ru/pic/history/pic/67523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82" y="3717032"/>
            <a:ext cx="2355246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Дымковская игрушка отличается прежде всего, снежной белизной фона, по контуру написан простой геометрический узор: КРУЖКИ, ТОЧКИ, ПОЛОСКИ.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900igr.net/datas/iskusstvo/Dymkovskaja-igrushka.files/0018-018-O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042"/>
            <a:ext cx="54726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00igr.net/datas/iskusstvo/Dymkovskaja-igrushka.files/0029-029-Loshad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1412776"/>
            <a:ext cx="5256584" cy="40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             </a:t>
            </a:r>
            <a:r>
              <a:rPr lang="ru-RU" sz="2400" b="1" dirty="0">
                <a:solidFill>
                  <a:srgbClr val="00B050"/>
                </a:solidFill>
              </a:rPr>
              <a:t>В</a:t>
            </a:r>
            <a:r>
              <a:rPr lang="ru-RU" sz="2400" b="1" dirty="0" smtClean="0">
                <a:solidFill>
                  <a:srgbClr val="00B050"/>
                </a:solidFill>
              </a:rPr>
              <a:t> Дымковской слободе издавна люди занимались лепкой игрушек из глины.</a:t>
            </a:r>
            <a:r>
              <a:rPr lang="ru-RU" sz="2400" b="1" dirty="0">
                <a:solidFill>
                  <a:srgbClr val="00B050"/>
                </a:solidFill>
              </a:rPr>
              <a:t/>
            </a:r>
            <a:br>
              <a:rPr lang="ru-RU" sz="2400" b="1" dirty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img-fotki.yandex.ru/get/6407/18601306.dc/0_7ebd6_9a7f5e66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50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rushkolnik.ru/tw_files2/urls_2/534/d-533347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1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Мастера используют краски насыщенных цветов: красно-алый, малиновый , синий,  золотисто-желтый, фиолетовый.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4" name="Picture 8" descr="http://fineartblog.ru/wp-content/uploads/2012/03/0017-017-Svistulki-kozjol-i-ba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6440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-fotki.yandex.ru/get/6406/18601306.db/0_7eba7_fc0f5f60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21" y="1556792"/>
            <a:ext cx="4644008" cy="399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g3.proshkolu.ru/content/media/pic/std/2000000/1169000/1168921-64219bc945027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13995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3.proshkolu.ru/content/media/pic/std/2000000/1169000/1168906-dcac6e83ba431d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4528/126030467.a9/0_5ec20_71666685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amily-values.ru/files/p3367/2731_ki332__2727_ki331_10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5004048" cy="358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04856" cy="151216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688631" cy="42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Изготовление дымковской игрушки</vt:lpstr>
      <vt:lpstr>Дымковская игрушка отличается прежде всего, снежной белизной фона, по контуру написан простой геометрический узор: КРУЖКИ, ТОЧКИ, ПОЛОСКИ.</vt:lpstr>
      <vt:lpstr>             В Дымковской слободе издавна люди занимались лепкой игрушек из глины. </vt:lpstr>
      <vt:lpstr>Презентация PowerPoint</vt:lpstr>
      <vt:lpstr>Мастера используют краски насыщенных цветов: красно-алый, малиновый , синий,  золотисто-желтый, фиолетовый.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2014-02-17T13:02:18Z</dcterms:created>
  <dcterms:modified xsi:type="dcterms:W3CDTF">2021-10-26T23:57:05Z</dcterms:modified>
</cp:coreProperties>
</file>